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9/20/2018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3A1CC3-2375-41D4-9E03-427CAF2A4C1A}" type="datetimeFigureOut">
              <a:rPr lang="en-US" dirty="0"/>
              <a:t>9/20/2018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FF16868-8199-4C2C-A5B1-63AEE139F88E}" type="datetimeFigureOut">
              <a:rPr lang="en-US" dirty="0"/>
              <a:t>9/20/2018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AD9FF7F-6988-44CC-821B-644E70CD2F73}" type="datetimeFigureOut">
              <a:rPr lang="en-US" dirty="0"/>
              <a:t>9/20/2018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12C299-16B2-4475-990D-751901EACC14}" type="datetimeFigureOut">
              <a:rPr lang="en-US" dirty="0"/>
              <a:t>9/20/2018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9/20/2018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dirty="0"/>
              <a:t>9/20/2018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dirty="0"/>
              <a:t>9/20/2018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dirty="0"/>
              <a:t>9/20/2018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9/20/2018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Минем </a:t>
            </a:r>
            <a:r>
              <a:rPr lang="ru-RU" dirty="0" err="1" smtClean="0"/>
              <a:t>гомер</a:t>
            </a:r>
            <a:r>
              <a:rPr lang="ru-RU" dirty="0" smtClean="0"/>
              <a:t> –</a:t>
            </a:r>
            <a:r>
              <a:rPr lang="tt-RU" dirty="0" smtClean="0"/>
              <a:t>моңлы җыр сыман....</a:t>
            </a:r>
            <a:endParaRPr lang="ru-RU" dirty="0"/>
          </a:p>
        </p:txBody>
      </p:sp>
      <p:sp>
        <p:nvSpPr>
          <p:cNvPr id="3" name="Подзаголовок 2"/>
          <p:cNvSpPr>
            <a:spLocks noGrp="1"/>
          </p:cNvSpPr>
          <p:nvPr>
            <p:ph type="subTitle" idx="1"/>
          </p:nvPr>
        </p:nvSpPr>
        <p:spPr>
          <a:xfrm>
            <a:off x="1154956" y="2847703"/>
            <a:ext cx="8825658" cy="2076994"/>
          </a:xfrm>
        </p:spPr>
        <p:txBody>
          <a:bodyPr>
            <a:normAutofit/>
          </a:bodyPr>
          <a:lstStyle/>
          <a:p>
            <a:endParaRPr lang="ru-RU" dirty="0"/>
          </a:p>
        </p:txBody>
      </p:sp>
    </p:spTree>
    <p:extLst>
      <p:ext uri="{BB962C8B-B14F-4D97-AF65-F5344CB8AC3E}">
        <p14:creationId xmlns:p14="http://schemas.microsoft.com/office/powerpoint/2010/main" val="288613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b="1" dirty="0" smtClean="0"/>
              <a:t>Яш</a:t>
            </a:r>
            <a:r>
              <a:rPr lang="ru-RU" b="1" dirty="0" smtClean="0"/>
              <a:t>ь</a:t>
            </a:r>
            <a:r>
              <a:rPr lang="tt-RU" b="1" dirty="0" smtClean="0"/>
              <a:t>лек истәлекләре...</a:t>
            </a:r>
            <a:endParaRPr lang="ru-RU" b="1" dirty="0"/>
          </a:p>
        </p:txBody>
      </p:sp>
      <p:sp>
        <p:nvSpPr>
          <p:cNvPr id="3" name="Объект 2"/>
          <p:cNvSpPr>
            <a:spLocks noGrp="1"/>
          </p:cNvSpPr>
          <p:nvPr>
            <p:ph idx="1"/>
          </p:nvPr>
        </p:nvSpPr>
        <p:spPr>
          <a:xfrm>
            <a:off x="1154954" y="2603500"/>
            <a:ext cx="8825659" cy="4136934"/>
          </a:xfrm>
        </p:spPr>
        <p:txBody>
          <a:bodyPr>
            <a:noAutofit/>
          </a:bodyPr>
          <a:lstStyle/>
          <a:p>
            <a:r>
              <a:rPr lang="ru-RU" sz="2800" dirty="0" err="1" smtClean="0"/>
              <a:t>Гомеренең</a:t>
            </a:r>
            <a:r>
              <a:rPr lang="ru-RU" sz="2800" dirty="0" smtClean="0"/>
              <a:t> </a:t>
            </a:r>
            <a:r>
              <a:rPr lang="ru-RU" sz="2800" dirty="0" err="1"/>
              <a:t>шаулап</a:t>
            </a:r>
            <a:r>
              <a:rPr lang="ru-RU" sz="2800" dirty="0"/>
              <a:t> </a:t>
            </a:r>
            <a:r>
              <a:rPr lang="ru-RU" sz="2800" dirty="0" err="1"/>
              <a:t>үткән</a:t>
            </a:r>
            <a:r>
              <a:rPr lang="ru-RU" sz="2800" dirty="0"/>
              <a:t> </a:t>
            </a:r>
            <a:r>
              <a:rPr lang="ru-RU" sz="2800" dirty="0" err="1"/>
              <a:t>юлын</a:t>
            </a:r>
            <a:r>
              <a:rPr lang="ru-RU" sz="2800" dirty="0"/>
              <a:t> </a:t>
            </a:r>
            <a:r>
              <a:rPr lang="ru-RU" sz="2800" dirty="0" err="1"/>
              <a:t>б</a:t>
            </a:r>
            <a:r>
              <a:rPr lang="ru-RU" sz="2800" dirty="0" err="1" smtClean="0"/>
              <a:t>әйнә-бәйнә</a:t>
            </a:r>
            <a:r>
              <a:rPr lang="ru-RU" sz="2800" dirty="0" smtClean="0"/>
              <a:t> </a:t>
            </a:r>
            <a:r>
              <a:rPr lang="ru-RU" sz="2800" dirty="0" err="1"/>
              <a:t>искә</a:t>
            </a:r>
            <a:r>
              <a:rPr lang="ru-RU" sz="2800" dirty="0"/>
              <a:t> </a:t>
            </a:r>
            <a:r>
              <a:rPr lang="ru-RU" sz="2800" dirty="0" err="1" smtClean="0"/>
              <a:t>төшереп</a:t>
            </a:r>
            <a:r>
              <a:rPr lang="ru-RU" sz="2800" dirty="0" smtClean="0"/>
              <a:t>, </a:t>
            </a:r>
            <a:r>
              <a:rPr lang="ru-RU" sz="2800" dirty="0" err="1" smtClean="0"/>
              <a:t>сөйләшүебезне</a:t>
            </a:r>
            <a:r>
              <a:rPr lang="ru-RU" sz="2800" dirty="0" smtClean="0"/>
              <a:t> </a:t>
            </a:r>
            <a:r>
              <a:rPr lang="ru-RU" sz="2800" dirty="0" err="1" smtClean="0"/>
              <a:t>дәвам</a:t>
            </a:r>
            <a:r>
              <a:rPr lang="ru-RU" sz="2800" dirty="0" smtClean="0"/>
              <a:t> </a:t>
            </a:r>
            <a:r>
              <a:rPr lang="ru-RU" sz="2800" dirty="0" err="1" smtClean="0"/>
              <a:t>иттек</a:t>
            </a:r>
            <a:r>
              <a:rPr lang="ru-RU" sz="2800" dirty="0" smtClean="0"/>
              <a:t>.. </a:t>
            </a:r>
            <a:r>
              <a:rPr lang="ru-RU" sz="2800" dirty="0"/>
              <a:t>Эх, </a:t>
            </a:r>
            <a:r>
              <a:rPr lang="ru-RU" sz="2800" dirty="0" err="1"/>
              <a:t>ул</a:t>
            </a:r>
            <a:r>
              <a:rPr lang="ru-RU" sz="2800" dirty="0"/>
              <a:t> </a:t>
            </a:r>
            <a:r>
              <a:rPr lang="ru-RU" sz="2800" dirty="0" err="1"/>
              <a:t>истәлекләр</a:t>
            </a:r>
            <a:r>
              <a:rPr lang="ru-RU" sz="2800" dirty="0"/>
              <a:t>, </a:t>
            </a:r>
            <a:r>
              <a:rPr lang="ru-RU" sz="2800" dirty="0" err="1"/>
              <a:t>истәлекләр</a:t>
            </a:r>
            <a:r>
              <a:rPr lang="ru-RU" sz="2800" dirty="0"/>
              <a:t>, </a:t>
            </a:r>
            <a:r>
              <a:rPr lang="ru-RU" sz="2800" dirty="0" err="1"/>
              <a:t>Безне</a:t>
            </a:r>
            <a:r>
              <a:rPr lang="ru-RU" sz="2800" dirty="0"/>
              <a:t> </a:t>
            </a:r>
            <a:r>
              <a:rPr lang="ru-RU" sz="2800" dirty="0" err="1"/>
              <a:t>еракларга</a:t>
            </a:r>
            <a:r>
              <a:rPr lang="ru-RU" sz="2800" dirty="0"/>
              <a:t> </a:t>
            </a:r>
            <a:r>
              <a:rPr lang="ru-RU" sz="2800" dirty="0" err="1"/>
              <a:t>илтәләр</a:t>
            </a:r>
            <a:r>
              <a:rPr lang="ru-RU" sz="2800" dirty="0"/>
              <a:t>. </a:t>
            </a:r>
            <a:r>
              <a:rPr lang="ru-RU" sz="2800" dirty="0" err="1"/>
              <a:t>Әллә</a:t>
            </a:r>
            <a:r>
              <a:rPr lang="ru-RU" sz="2800" dirty="0"/>
              <a:t> </a:t>
            </a:r>
            <a:r>
              <a:rPr lang="ru-RU" sz="2800" dirty="0" err="1"/>
              <a:t>нинди</a:t>
            </a:r>
            <a:r>
              <a:rPr lang="ru-RU" sz="2800" dirty="0"/>
              <a:t> </a:t>
            </a:r>
            <a:r>
              <a:rPr lang="ru-RU" sz="2800" dirty="0" err="1"/>
              <a:t>инәләре</a:t>
            </a:r>
            <a:r>
              <a:rPr lang="ru-RU" sz="2800" dirty="0"/>
              <a:t> </a:t>
            </a:r>
            <a:r>
              <a:rPr lang="ru-RU" sz="2800" dirty="0" err="1"/>
              <a:t>белән</a:t>
            </a:r>
            <a:r>
              <a:rPr lang="ru-RU" sz="2800" dirty="0"/>
              <a:t> </a:t>
            </a:r>
            <a:r>
              <a:rPr lang="ru-RU" sz="2800" dirty="0" err="1"/>
              <a:t>Йөрәкләрне</a:t>
            </a:r>
            <a:r>
              <a:rPr lang="ru-RU" sz="2800" dirty="0"/>
              <a:t> </a:t>
            </a:r>
            <a:r>
              <a:rPr lang="ru-RU" sz="2800" dirty="0" err="1"/>
              <a:t>чәнчеп</a:t>
            </a:r>
            <a:r>
              <a:rPr lang="ru-RU" sz="2800" dirty="0"/>
              <a:t> </a:t>
            </a:r>
            <a:r>
              <a:rPr lang="ru-RU" sz="2800" dirty="0" err="1"/>
              <a:t>китәләр</a:t>
            </a:r>
            <a:r>
              <a:rPr lang="ru-RU" sz="2800" dirty="0" smtClean="0"/>
              <a:t>..</a:t>
            </a:r>
            <a:r>
              <a:rPr lang="ru-RU" sz="2800" dirty="0" err="1" smtClean="0"/>
              <a:t>Тормышның</a:t>
            </a:r>
            <a:r>
              <a:rPr lang="ru-RU" sz="2800" dirty="0" smtClean="0"/>
              <a:t> </a:t>
            </a:r>
            <a:r>
              <a:rPr lang="ru-RU" sz="2800" dirty="0" err="1" smtClean="0"/>
              <a:t>ачысын</a:t>
            </a:r>
            <a:r>
              <a:rPr lang="ru-RU" sz="2800" dirty="0" smtClean="0"/>
              <a:t> да, </a:t>
            </a:r>
            <a:r>
              <a:rPr lang="ru-RU" sz="2800" dirty="0" err="1" smtClean="0"/>
              <a:t>төчесен</a:t>
            </a:r>
            <a:r>
              <a:rPr lang="ru-RU" sz="2800" dirty="0" smtClean="0"/>
              <a:t> </a:t>
            </a:r>
            <a:r>
              <a:rPr lang="ru-RU" sz="2800" dirty="0" err="1" smtClean="0"/>
              <a:t>дә</a:t>
            </a:r>
            <a:r>
              <a:rPr lang="ru-RU" sz="2800" dirty="0" smtClean="0"/>
              <a:t>  </a:t>
            </a:r>
            <a:r>
              <a:rPr lang="ru-RU" sz="2800" dirty="0" err="1" smtClean="0"/>
              <a:t>күрергә</a:t>
            </a:r>
            <a:r>
              <a:rPr lang="ru-RU" sz="2800" dirty="0" smtClean="0"/>
              <a:t> туры </a:t>
            </a:r>
            <a:r>
              <a:rPr lang="ru-RU" sz="2800" dirty="0" err="1" smtClean="0"/>
              <a:t>килде</a:t>
            </a:r>
            <a:r>
              <a:rPr lang="ru-RU" sz="2800" dirty="0" smtClean="0"/>
              <a:t> </a:t>
            </a:r>
            <a:r>
              <a:rPr lang="ru-RU" sz="2800" dirty="0" err="1" smtClean="0"/>
              <a:t>безгә</a:t>
            </a:r>
            <a:r>
              <a:rPr lang="ru-RU" sz="2800" dirty="0" smtClean="0"/>
              <a:t>, </a:t>
            </a:r>
            <a:r>
              <a:rPr lang="ru-RU" sz="2800" dirty="0" err="1" smtClean="0"/>
              <a:t>Ләкин</a:t>
            </a:r>
            <a:r>
              <a:rPr lang="ru-RU" sz="2800" dirty="0" smtClean="0"/>
              <a:t> </a:t>
            </a:r>
            <a:r>
              <a:rPr lang="ru-RU" sz="2800" dirty="0" err="1" smtClean="0"/>
              <a:t>нинди</a:t>
            </a:r>
            <a:r>
              <a:rPr lang="ru-RU" sz="2800" dirty="0" smtClean="0"/>
              <a:t> </a:t>
            </a:r>
            <a:r>
              <a:rPr lang="ru-RU" sz="2800" dirty="0" err="1" smtClean="0"/>
              <a:t>генә</a:t>
            </a:r>
            <a:r>
              <a:rPr lang="ru-RU" sz="2800" dirty="0" smtClean="0"/>
              <a:t> </a:t>
            </a:r>
            <a:r>
              <a:rPr lang="ru-RU" sz="2800" dirty="0" err="1" smtClean="0"/>
              <a:t>авырлыклар</a:t>
            </a:r>
            <a:r>
              <a:rPr lang="ru-RU" sz="2800" dirty="0" smtClean="0"/>
              <a:t> </a:t>
            </a:r>
            <a:r>
              <a:rPr lang="ru-RU" sz="2800" dirty="0" err="1" smtClean="0"/>
              <a:t>булуына</a:t>
            </a:r>
            <a:r>
              <a:rPr lang="ru-RU" sz="2800" dirty="0" smtClean="0"/>
              <a:t> </a:t>
            </a:r>
            <a:r>
              <a:rPr lang="ru-RU" sz="2800" dirty="0" err="1" smtClean="0"/>
              <a:t>карамастан</a:t>
            </a:r>
            <a:r>
              <a:rPr lang="ru-RU" sz="2800" dirty="0" smtClean="0"/>
              <a:t> </a:t>
            </a:r>
            <a:r>
              <a:rPr lang="ru-RU" sz="2800" dirty="0" err="1" smtClean="0"/>
              <a:t>кеше</a:t>
            </a:r>
            <a:r>
              <a:rPr lang="ru-RU" sz="2800" dirty="0" smtClean="0"/>
              <a:t> </a:t>
            </a:r>
            <a:r>
              <a:rPr lang="ru-RU" sz="2800" dirty="0" err="1" smtClean="0"/>
              <a:t>булып</a:t>
            </a:r>
            <a:r>
              <a:rPr lang="ru-RU" sz="2800" dirty="0" smtClean="0"/>
              <a:t> </a:t>
            </a:r>
            <a:r>
              <a:rPr lang="ru-RU" sz="2800" dirty="0" err="1" smtClean="0"/>
              <a:t>калырга</a:t>
            </a:r>
            <a:r>
              <a:rPr lang="ru-RU" sz="2800" dirty="0" smtClean="0"/>
              <a:t> </a:t>
            </a:r>
            <a:r>
              <a:rPr lang="ru-RU" sz="2800" dirty="0" err="1" smtClean="0"/>
              <a:t>тырыштык</a:t>
            </a:r>
            <a:r>
              <a:rPr lang="ru-RU" sz="2800" dirty="0" smtClean="0"/>
              <a:t>, </a:t>
            </a:r>
            <a:r>
              <a:rPr lang="ru-RU" sz="2800" dirty="0" err="1" smtClean="0"/>
              <a:t>ди</a:t>
            </a:r>
            <a:r>
              <a:rPr lang="ru-RU" sz="2800" dirty="0" smtClean="0"/>
              <a:t> Дания </a:t>
            </a:r>
            <a:r>
              <a:rPr lang="ru-RU" sz="2800" dirty="0" err="1" smtClean="0"/>
              <a:t>апа</a:t>
            </a:r>
            <a:r>
              <a:rPr lang="ru-RU" sz="2800" dirty="0" smtClean="0"/>
              <a:t>.</a:t>
            </a:r>
            <a:endParaRPr lang="ru-RU" sz="2800" dirty="0"/>
          </a:p>
        </p:txBody>
      </p:sp>
    </p:spTree>
    <p:extLst>
      <p:ext uri="{BB962C8B-B14F-4D97-AF65-F5344CB8AC3E}">
        <p14:creationId xmlns:p14="http://schemas.microsoft.com/office/powerpoint/2010/main" val="125807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8"/>
            <a:ext cx="4435949" cy="4120846"/>
          </a:xfrm>
        </p:spPr>
        <p:txBody>
          <a:bodyPr/>
          <a:lstStyle/>
          <a:p>
            <a:r>
              <a:rPr lang="ru-RU" b="1" dirty="0" smtClean="0">
                <a:solidFill>
                  <a:schemeClr val="tx1"/>
                </a:solidFill>
              </a:rPr>
              <a:t/>
            </a:r>
            <a:br>
              <a:rPr lang="ru-RU" b="1" dirty="0" smtClean="0">
                <a:solidFill>
                  <a:schemeClr val="tx1"/>
                </a:solidFill>
              </a:rPr>
            </a:br>
            <a:r>
              <a:rPr lang="ru-RU" b="1" dirty="0">
                <a:solidFill>
                  <a:schemeClr val="tx1"/>
                </a:solidFill>
              </a:rPr>
              <a:t/>
            </a:r>
            <a:br>
              <a:rPr lang="ru-RU" b="1" dirty="0">
                <a:solidFill>
                  <a:schemeClr val="tx1"/>
                </a:solidFill>
              </a:rPr>
            </a:br>
            <a:r>
              <a:rPr lang="ru-RU" b="1" dirty="0" smtClean="0">
                <a:solidFill>
                  <a:schemeClr val="tx1"/>
                </a:solidFill>
              </a:rPr>
              <a:t/>
            </a:r>
            <a:br>
              <a:rPr lang="ru-RU" b="1" dirty="0" smtClean="0">
                <a:solidFill>
                  <a:schemeClr val="tx1"/>
                </a:solidFill>
              </a:rPr>
            </a:br>
            <a:r>
              <a:rPr lang="ru-RU" b="1" dirty="0">
                <a:solidFill>
                  <a:schemeClr val="tx1"/>
                </a:solidFill>
              </a:rPr>
              <a:t/>
            </a:r>
            <a:br>
              <a:rPr lang="ru-RU" b="1" dirty="0">
                <a:solidFill>
                  <a:schemeClr val="tx1"/>
                </a:solidFill>
              </a:rPr>
            </a:br>
            <a:r>
              <a:rPr lang="ru-RU" sz="3200" dirty="0" smtClean="0">
                <a:solidFill>
                  <a:schemeClr val="tx1"/>
                </a:solidFill>
              </a:rPr>
              <a:t/>
            </a:r>
            <a:br>
              <a:rPr lang="ru-RU" sz="3200" dirty="0" smtClean="0">
                <a:solidFill>
                  <a:schemeClr val="tx1"/>
                </a:solidFill>
              </a:rPr>
            </a:br>
            <a:r>
              <a:rPr lang="ru-RU" sz="3200" dirty="0" err="1" smtClean="0">
                <a:solidFill>
                  <a:schemeClr val="tx1"/>
                </a:solidFill>
              </a:rPr>
              <a:t>Яшьлеген</a:t>
            </a:r>
            <a:r>
              <a:rPr lang="ru-RU" sz="3200" dirty="0" smtClean="0">
                <a:solidFill>
                  <a:schemeClr val="tx1"/>
                </a:solidFill>
              </a:rPr>
              <a:t> </a:t>
            </a:r>
            <a:r>
              <a:rPr lang="ru-RU" sz="3200" dirty="0" err="1">
                <a:solidFill>
                  <a:schemeClr val="tx1"/>
                </a:solidFill>
              </a:rPr>
              <a:t>сагынып</a:t>
            </a:r>
            <a:r>
              <a:rPr lang="ru-RU" sz="3200" dirty="0">
                <a:solidFill>
                  <a:schemeClr val="tx1"/>
                </a:solidFill>
              </a:rPr>
              <a:t> </a:t>
            </a:r>
            <a:r>
              <a:rPr lang="ru-RU" sz="3200" dirty="0" err="1">
                <a:solidFill>
                  <a:schemeClr val="tx1"/>
                </a:solidFill>
              </a:rPr>
              <a:t>яши</a:t>
            </a:r>
            <a:r>
              <a:rPr lang="ru-RU" sz="3200" dirty="0">
                <a:solidFill>
                  <a:schemeClr val="tx1"/>
                </a:solidFill>
              </a:rPr>
              <a:t> </a:t>
            </a:r>
            <a:r>
              <a:rPr lang="ru-RU" sz="3200" dirty="0" err="1">
                <a:solidFill>
                  <a:schemeClr val="tx1"/>
                </a:solidFill>
              </a:rPr>
              <a:t>Һәрбер</a:t>
            </a:r>
            <a:r>
              <a:rPr lang="ru-RU" sz="3200" dirty="0">
                <a:solidFill>
                  <a:schemeClr val="tx1"/>
                </a:solidFill>
              </a:rPr>
              <a:t> </a:t>
            </a:r>
            <a:r>
              <a:rPr lang="ru-RU" sz="3200" dirty="0" err="1">
                <a:solidFill>
                  <a:schemeClr val="tx1"/>
                </a:solidFill>
              </a:rPr>
              <a:t>адәм</a:t>
            </a:r>
            <a:r>
              <a:rPr lang="ru-RU" sz="3200" dirty="0">
                <a:solidFill>
                  <a:schemeClr val="tx1"/>
                </a:solidFill>
              </a:rPr>
              <a:t> </a:t>
            </a:r>
            <a:r>
              <a:rPr lang="ru-RU" sz="3200" dirty="0" err="1">
                <a:solidFill>
                  <a:schemeClr val="tx1"/>
                </a:solidFill>
              </a:rPr>
              <a:t>баласы</a:t>
            </a:r>
            <a:r>
              <a:rPr lang="ru-RU" sz="3200" dirty="0">
                <a:solidFill>
                  <a:schemeClr val="tx1"/>
                </a:solidFill>
              </a:rPr>
              <a:t>. </a:t>
            </a:r>
            <a:r>
              <a:rPr lang="ru-RU" sz="3200" dirty="0" err="1">
                <a:solidFill>
                  <a:schemeClr val="tx1"/>
                </a:solidFill>
              </a:rPr>
              <a:t>Беркем</a:t>
            </a:r>
            <a:r>
              <a:rPr lang="ru-RU" sz="3200" dirty="0">
                <a:solidFill>
                  <a:schemeClr val="tx1"/>
                </a:solidFill>
              </a:rPr>
              <a:t> </a:t>
            </a:r>
            <a:r>
              <a:rPr lang="ru-RU" sz="3200" dirty="0" err="1">
                <a:solidFill>
                  <a:schemeClr val="tx1"/>
                </a:solidFill>
              </a:rPr>
              <a:t>белми</a:t>
            </a:r>
            <a:r>
              <a:rPr lang="ru-RU" sz="3200" dirty="0">
                <a:solidFill>
                  <a:schemeClr val="tx1"/>
                </a:solidFill>
              </a:rPr>
              <a:t> </a:t>
            </a:r>
            <a:r>
              <a:rPr lang="ru-RU" sz="3200" dirty="0" err="1">
                <a:solidFill>
                  <a:schemeClr val="tx1"/>
                </a:solidFill>
              </a:rPr>
              <a:t>аңа</a:t>
            </a:r>
            <a:r>
              <a:rPr lang="ru-RU" sz="3200" dirty="0">
                <a:solidFill>
                  <a:schemeClr val="tx1"/>
                </a:solidFill>
              </a:rPr>
              <a:t> </a:t>
            </a:r>
            <a:r>
              <a:rPr lang="ru-RU" sz="3200" dirty="0" err="1">
                <a:solidFill>
                  <a:schemeClr val="tx1"/>
                </a:solidFill>
              </a:rPr>
              <a:t>ничек</a:t>
            </a:r>
            <a:r>
              <a:rPr lang="ru-RU" sz="3200" dirty="0">
                <a:solidFill>
                  <a:schemeClr val="tx1"/>
                </a:solidFill>
              </a:rPr>
              <a:t> </a:t>
            </a:r>
            <a:r>
              <a:rPr lang="ru-RU" sz="3200" dirty="0" err="1">
                <a:solidFill>
                  <a:schemeClr val="tx1"/>
                </a:solidFill>
              </a:rPr>
              <a:t>Кабат</a:t>
            </a:r>
            <a:r>
              <a:rPr lang="ru-RU" sz="3200" dirty="0">
                <a:solidFill>
                  <a:schemeClr val="tx1"/>
                </a:solidFill>
              </a:rPr>
              <a:t> </a:t>
            </a:r>
            <a:r>
              <a:rPr lang="ru-RU" sz="3200" dirty="0" err="1">
                <a:solidFill>
                  <a:schemeClr val="tx1"/>
                </a:solidFill>
              </a:rPr>
              <a:t>юллар</a:t>
            </a:r>
            <a:r>
              <a:rPr lang="ru-RU" sz="3200" dirty="0">
                <a:solidFill>
                  <a:schemeClr val="tx1"/>
                </a:solidFill>
              </a:rPr>
              <a:t> </a:t>
            </a:r>
            <a:r>
              <a:rPr lang="ru-RU" sz="3200" dirty="0" err="1">
                <a:solidFill>
                  <a:schemeClr val="tx1"/>
                </a:solidFill>
              </a:rPr>
              <a:t>табасы</a:t>
            </a:r>
            <a:r>
              <a:rPr lang="ru-RU" sz="3200" dirty="0">
                <a:solidFill>
                  <a:schemeClr val="tx1"/>
                </a:solidFill>
              </a:rPr>
              <a:t>. </a:t>
            </a:r>
            <a:r>
              <a:rPr lang="ru-RU" sz="3200" dirty="0" err="1">
                <a:solidFill>
                  <a:schemeClr val="tx1"/>
                </a:solidFill>
              </a:rPr>
              <a:t>Саташып</a:t>
            </a:r>
            <a:r>
              <a:rPr lang="ru-RU" sz="3200" dirty="0">
                <a:solidFill>
                  <a:schemeClr val="tx1"/>
                </a:solidFill>
              </a:rPr>
              <a:t> та, </a:t>
            </a:r>
            <a:r>
              <a:rPr lang="ru-RU" sz="3200" dirty="0" err="1">
                <a:solidFill>
                  <a:schemeClr val="tx1"/>
                </a:solidFill>
              </a:rPr>
              <a:t>адашып</a:t>
            </a:r>
            <a:r>
              <a:rPr lang="ru-RU" sz="3200" dirty="0">
                <a:solidFill>
                  <a:schemeClr val="tx1"/>
                </a:solidFill>
              </a:rPr>
              <a:t> та </a:t>
            </a:r>
            <a:r>
              <a:rPr lang="ru-RU" sz="3200" dirty="0" err="1">
                <a:solidFill>
                  <a:schemeClr val="tx1"/>
                </a:solidFill>
              </a:rPr>
              <a:t>Кайтып</a:t>
            </a:r>
            <a:r>
              <a:rPr lang="ru-RU" sz="3200" dirty="0">
                <a:solidFill>
                  <a:schemeClr val="tx1"/>
                </a:solidFill>
              </a:rPr>
              <a:t> </a:t>
            </a:r>
            <a:r>
              <a:rPr lang="ru-RU" sz="3200" dirty="0" err="1">
                <a:solidFill>
                  <a:schemeClr val="tx1"/>
                </a:solidFill>
              </a:rPr>
              <a:t>булмый</a:t>
            </a:r>
            <a:r>
              <a:rPr lang="ru-RU" sz="3200" dirty="0">
                <a:solidFill>
                  <a:schemeClr val="tx1"/>
                </a:solidFill>
              </a:rPr>
              <a:t> </a:t>
            </a:r>
            <a:r>
              <a:rPr lang="ru-RU" sz="3200" dirty="0" err="1" smtClean="0">
                <a:solidFill>
                  <a:schemeClr val="tx1"/>
                </a:solidFill>
              </a:rPr>
              <a:t>яшьлеккә</a:t>
            </a:r>
            <a:r>
              <a:rPr lang="ru-RU" sz="3200" dirty="0" smtClean="0">
                <a:solidFill>
                  <a:schemeClr val="tx1"/>
                </a:solidFill>
              </a:rPr>
              <a:t>…</a:t>
            </a:r>
            <a:endParaRPr lang="ru-RU" sz="3200" dirty="0">
              <a:solidFill>
                <a:schemeClr val="tx1"/>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6480" y="2173067"/>
            <a:ext cx="5146765" cy="4293046"/>
          </a:xfrm>
        </p:spPr>
      </p:pic>
    </p:spTree>
    <p:extLst>
      <p:ext uri="{BB962C8B-B14F-4D97-AF65-F5344CB8AC3E}">
        <p14:creationId xmlns:p14="http://schemas.microsoft.com/office/powerpoint/2010/main" val="180691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dirty="0" smtClean="0"/>
              <a:t>Минем гомер – моңлы җыр сыман..</a:t>
            </a:r>
            <a:endParaRPr lang="ru-RU" dirty="0"/>
          </a:p>
        </p:txBody>
      </p:sp>
      <p:sp>
        <p:nvSpPr>
          <p:cNvPr id="3" name="Объект 2"/>
          <p:cNvSpPr>
            <a:spLocks noGrp="1"/>
          </p:cNvSpPr>
          <p:nvPr>
            <p:ph idx="1"/>
          </p:nvPr>
        </p:nvSpPr>
        <p:spPr/>
        <p:txBody>
          <a:bodyPr>
            <a:normAutofit/>
          </a:bodyPr>
          <a:lstStyle/>
          <a:p>
            <a:r>
              <a:rPr lang="ru-RU" sz="2800" dirty="0" smtClean="0"/>
              <a:t>Б</a:t>
            </a:r>
            <a:r>
              <a:rPr lang="tt-RU" sz="2800" dirty="0" smtClean="0"/>
              <a:t>үгенге көнемә бик канәгат</a:t>
            </a:r>
            <a:r>
              <a:rPr lang="ru-RU" sz="2800" dirty="0" smtClean="0"/>
              <a:t>ь </a:t>
            </a:r>
            <a:r>
              <a:rPr lang="tt-RU" sz="2800" dirty="0" smtClean="0"/>
              <a:t>мин, илебез тыныч, күгебез аяз, өстәлләребез мул, ди Дания апа, авылдашларым әйбәт, бер – беребезнең хәлләрен белешеп торабыз. </a:t>
            </a:r>
            <a:r>
              <a:rPr lang="ru-RU" sz="2800" dirty="0" err="1" smtClean="0"/>
              <a:t>Әле</a:t>
            </a:r>
            <a:r>
              <a:rPr lang="ru-RU" sz="2800" dirty="0" smtClean="0"/>
              <a:t> </a:t>
            </a:r>
            <a:r>
              <a:rPr lang="ru-RU" sz="2800" dirty="0" err="1" smtClean="0"/>
              <a:t>безгә</a:t>
            </a:r>
            <a:r>
              <a:rPr lang="ru-RU" sz="2800" dirty="0" smtClean="0"/>
              <a:t> </a:t>
            </a:r>
            <a:r>
              <a:rPr lang="ru-RU" sz="2800" dirty="0" err="1" smtClean="0"/>
              <a:t>яшәргә</a:t>
            </a:r>
            <a:r>
              <a:rPr lang="ru-RU" sz="2800" dirty="0" smtClean="0"/>
              <a:t> </a:t>
            </a:r>
            <a:r>
              <a:rPr lang="ru-RU" sz="2800" dirty="0" err="1" smtClean="0"/>
              <a:t>дә</a:t>
            </a:r>
            <a:r>
              <a:rPr lang="ru-RU" sz="2800" dirty="0" smtClean="0"/>
              <a:t> </a:t>
            </a:r>
            <a:r>
              <a:rPr lang="ru-RU" sz="2800" dirty="0" err="1" smtClean="0"/>
              <a:t>яшәргә</a:t>
            </a:r>
            <a:r>
              <a:rPr lang="ru-RU" sz="2800" dirty="0" smtClean="0"/>
              <a:t> </a:t>
            </a:r>
            <a:r>
              <a:rPr lang="ru-RU" sz="2800" dirty="0" err="1" smtClean="0"/>
              <a:t>дип</a:t>
            </a:r>
            <a:r>
              <a:rPr lang="ru-RU" sz="2800" dirty="0" smtClean="0"/>
              <a:t> </a:t>
            </a:r>
            <a:r>
              <a:rPr lang="ru-RU" sz="2800" dirty="0" err="1" smtClean="0"/>
              <a:t>көлеп</a:t>
            </a:r>
            <a:r>
              <a:rPr lang="ru-RU" sz="2800" dirty="0" smtClean="0"/>
              <a:t>  </a:t>
            </a:r>
            <a:r>
              <a:rPr lang="ru-RU" sz="2800" dirty="0" err="1" smtClean="0"/>
              <a:t>куйды</a:t>
            </a:r>
            <a:r>
              <a:rPr lang="ru-RU" sz="2800" dirty="0" smtClean="0"/>
              <a:t>.</a:t>
            </a:r>
            <a:endParaRPr lang="tt-RU" sz="2800" dirty="0" smtClean="0"/>
          </a:p>
        </p:txBody>
      </p:sp>
    </p:spTree>
    <p:extLst>
      <p:ext uri="{BB962C8B-B14F-4D97-AF65-F5344CB8AC3E}">
        <p14:creationId xmlns:p14="http://schemas.microsoft.com/office/powerpoint/2010/main" val="306282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7"/>
            <a:ext cx="8761413" cy="988027"/>
          </a:xfrm>
        </p:spPr>
        <p:txBody>
          <a:bodyPr/>
          <a:lstStyle/>
          <a:p>
            <a:r>
              <a:rPr lang="ru-RU" dirty="0" err="1" smtClean="0">
                <a:solidFill>
                  <a:srgbClr val="FF0000"/>
                </a:solidFill>
              </a:rPr>
              <a:t>Жылы</a:t>
            </a:r>
            <a:r>
              <a:rPr lang="ru-RU" dirty="0" smtClean="0">
                <a:solidFill>
                  <a:srgbClr val="FF0000"/>
                </a:solidFill>
              </a:rPr>
              <a:t> </a:t>
            </a:r>
            <a:r>
              <a:rPr lang="ru-RU" dirty="0" err="1" smtClean="0">
                <a:solidFill>
                  <a:srgbClr val="FF0000"/>
                </a:solidFill>
              </a:rPr>
              <a:t>оекбашлар</a:t>
            </a:r>
            <a:r>
              <a:rPr lang="ru-RU" dirty="0" smtClean="0">
                <a:solidFill>
                  <a:srgbClr val="FF0000"/>
                </a:solidFill>
              </a:rPr>
              <a:t>, </a:t>
            </a:r>
            <a:r>
              <a:rPr lang="ru-RU" dirty="0" err="1" smtClean="0">
                <a:solidFill>
                  <a:srgbClr val="FF0000"/>
                </a:solidFill>
              </a:rPr>
              <a:t>матур</a:t>
            </a:r>
            <a:r>
              <a:rPr lang="ru-RU" dirty="0" smtClean="0">
                <a:solidFill>
                  <a:srgbClr val="FF0000"/>
                </a:solidFill>
              </a:rPr>
              <a:t> </a:t>
            </a:r>
            <a:r>
              <a:rPr lang="ru-RU" dirty="0" err="1" smtClean="0">
                <a:solidFill>
                  <a:srgbClr val="FF0000"/>
                </a:solidFill>
              </a:rPr>
              <a:t>чәчәкләр</a:t>
            </a:r>
            <a:r>
              <a:rPr lang="ru-RU" dirty="0" smtClean="0">
                <a:solidFill>
                  <a:srgbClr val="FF0000"/>
                </a:solidFill>
              </a:rPr>
              <a:t>, </a:t>
            </a:r>
            <a:r>
              <a:rPr lang="ru-RU" dirty="0" err="1" smtClean="0">
                <a:solidFill>
                  <a:srgbClr val="FF0000"/>
                </a:solidFill>
              </a:rPr>
              <a:t>гөлләмәләр</a:t>
            </a:r>
            <a:r>
              <a:rPr lang="ru-RU" dirty="0" smtClean="0">
                <a:solidFill>
                  <a:srgbClr val="FF0000"/>
                </a:solidFill>
              </a:rPr>
              <a:t> </a:t>
            </a:r>
            <a:r>
              <a:rPr lang="ru-RU" dirty="0" err="1" smtClean="0">
                <a:solidFill>
                  <a:srgbClr val="FF0000"/>
                </a:solidFill>
              </a:rPr>
              <a:t>бәйләү</a:t>
            </a:r>
            <a:r>
              <a:rPr lang="ru-RU" dirty="0" smtClean="0">
                <a:solidFill>
                  <a:srgbClr val="FF0000"/>
                </a:solidFill>
              </a:rPr>
              <a:t> Дания </a:t>
            </a:r>
            <a:r>
              <a:rPr lang="ru-RU" dirty="0" err="1" smtClean="0">
                <a:solidFill>
                  <a:srgbClr val="FF0000"/>
                </a:solidFill>
              </a:rPr>
              <a:t>апанын</a:t>
            </a:r>
            <a:r>
              <a:rPr lang="ru-RU" dirty="0" smtClean="0">
                <a:solidFill>
                  <a:srgbClr val="FF0000"/>
                </a:solidFill>
              </a:rPr>
              <a:t> </a:t>
            </a:r>
            <a:r>
              <a:rPr lang="ru-RU" dirty="0" err="1" smtClean="0">
                <a:solidFill>
                  <a:srgbClr val="FF0000"/>
                </a:solidFill>
              </a:rPr>
              <a:t>яраткан</a:t>
            </a:r>
            <a:r>
              <a:rPr lang="ru-RU" dirty="0" smtClean="0">
                <a:solidFill>
                  <a:srgbClr val="FF0000"/>
                </a:solidFill>
              </a:rPr>
              <a:t> </a:t>
            </a:r>
            <a:r>
              <a:rPr lang="ru-RU" dirty="0" err="1" smtClean="0">
                <a:solidFill>
                  <a:srgbClr val="FF0000"/>
                </a:solidFill>
              </a:rPr>
              <a:t>шөгыле</a:t>
            </a:r>
            <a:endParaRPr lang="ru-RU"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2920" y="2461383"/>
            <a:ext cx="3187337" cy="416705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97025">
            <a:off x="364665" y="2847751"/>
            <a:ext cx="4192233" cy="339431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20403">
            <a:off x="7844668" y="3231192"/>
            <a:ext cx="3999719" cy="2999789"/>
          </a:xfrm>
          <a:prstGeom prst="rect">
            <a:avLst/>
          </a:prstGeom>
        </p:spPr>
      </p:pic>
    </p:spTree>
    <p:extLst>
      <p:ext uri="{BB962C8B-B14F-4D97-AF65-F5344CB8AC3E}">
        <p14:creationId xmlns:p14="http://schemas.microsoft.com/office/powerpoint/2010/main" val="28679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dirty="0" smtClean="0"/>
              <a:t>Минем гомер – моңлы җыр сыман...</a:t>
            </a:r>
            <a:endParaRPr lang="ru-RU" dirty="0"/>
          </a:p>
        </p:txBody>
      </p:sp>
      <p:sp>
        <p:nvSpPr>
          <p:cNvPr id="3" name="Объект 2"/>
          <p:cNvSpPr>
            <a:spLocks noGrp="1"/>
          </p:cNvSpPr>
          <p:nvPr>
            <p:ph idx="1"/>
          </p:nvPr>
        </p:nvSpPr>
        <p:spPr/>
        <p:txBody>
          <a:bodyPr/>
          <a:lstStyle/>
          <a:p>
            <a:pPr marL="0" indent="0">
              <a:buNone/>
            </a:pPr>
            <a:r>
              <a:rPr lang="tt-RU" dirty="0"/>
              <a:t> </a:t>
            </a:r>
            <a:r>
              <a:rPr lang="tt-RU" dirty="0" smtClean="0"/>
              <a:t> </a:t>
            </a:r>
            <a:r>
              <a:rPr lang="tt-RU" sz="2800" dirty="0" smtClean="0"/>
              <a:t>Дания апа тормышка шөкер икәнен  әйтеп, чын йөрәктән  узенең олы рәхмәтләрен белдерде. Картлык көнеңдә сине хөрмәт итеп караучы кешеләрең булуга ни җитә..Безгә бит җылы караш, матур сузләр ишету дә зур бәхет..Мин бу очракта бик уңдым, дип , елмаем сүзен тәмамлады.</a:t>
            </a:r>
            <a:endParaRPr lang="ru-RU" dirty="0"/>
          </a:p>
        </p:txBody>
      </p:sp>
    </p:spTree>
    <p:extLst>
      <p:ext uri="{BB962C8B-B14F-4D97-AF65-F5344CB8AC3E}">
        <p14:creationId xmlns:p14="http://schemas.microsoft.com/office/powerpoint/2010/main" val="417265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5" y="973667"/>
            <a:ext cx="4344508" cy="5401007"/>
          </a:xfrm>
        </p:spPr>
        <p:txBody>
          <a:bodyPr/>
          <a:lstStyle/>
          <a:p>
            <a:r>
              <a:rPr lang="tt-RU" dirty="0" smtClean="0">
                <a:solidFill>
                  <a:schemeClr val="tx1"/>
                </a:solidFill>
              </a:rPr>
              <a:t>Шафигуллина Дания Шигап кызы. 1937 елының 3 июн</a:t>
            </a:r>
            <a:r>
              <a:rPr lang="ru-RU" dirty="0" smtClean="0">
                <a:solidFill>
                  <a:schemeClr val="tx1"/>
                </a:solidFill>
              </a:rPr>
              <a:t>ь</a:t>
            </a:r>
            <a:r>
              <a:rPr lang="en-US" dirty="0" smtClean="0">
                <a:solidFill>
                  <a:schemeClr val="tx1"/>
                </a:solidFill>
              </a:rPr>
              <a:t> </a:t>
            </a:r>
            <a:r>
              <a:rPr lang="tt-RU" dirty="0" smtClean="0">
                <a:solidFill>
                  <a:schemeClr val="tx1"/>
                </a:solidFill>
              </a:rPr>
              <a:t>көнне Кайбыч районы Олы Кайбыч авылында дөн</a:t>
            </a:r>
            <a:r>
              <a:rPr lang="ru-RU" dirty="0" smtClean="0">
                <a:solidFill>
                  <a:schemeClr val="tx1"/>
                </a:solidFill>
              </a:rPr>
              <a:t>ь</a:t>
            </a:r>
            <a:r>
              <a:rPr lang="tt-RU" dirty="0" smtClean="0">
                <a:solidFill>
                  <a:schemeClr val="tx1"/>
                </a:solidFill>
              </a:rPr>
              <a:t>яга килгән.</a:t>
            </a:r>
            <a:endParaRPr lang="ru-RU" dirty="0">
              <a:solidFill>
                <a:schemeClr val="tx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9440" y="1075144"/>
            <a:ext cx="4572000" cy="5299530"/>
          </a:xfrm>
        </p:spPr>
      </p:pic>
    </p:spTree>
    <p:extLst>
      <p:ext uri="{BB962C8B-B14F-4D97-AF65-F5344CB8AC3E}">
        <p14:creationId xmlns:p14="http://schemas.microsoft.com/office/powerpoint/2010/main" val="1230723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a:t>
            </a:r>
            <a:r>
              <a:rPr lang="ru-RU" b="1" dirty="0" err="1" smtClean="0"/>
              <a:t>Язмыш</a:t>
            </a:r>
            <a:r>
              <a:rPr lang="ru-RU" b="1" dirty="0" smtClean="0"/>
              <a:t> </a:t>
            </a:r>
            <a:r>
              <a:rPr lang="ru-RU" b="1" dirty="0" err="1" smtClean="0"/>
              <a:t>истәлекләре</a:t>
            </a:r>
            <a:r>
              <a:rPr lang="ru-RU" b="1" dirty="0" smtClean="0"/>
              <a:t>….</a:t>
            </a:r>
            <a:endParaRPr lang="ru-RU" b="1" dirty="0"/>
          </a:p>
        </p:txBody>
      </p:sp>
      <p:sp>
        <p:nvSpPr>
          <p:cNvPr id="3" name="Объект 2"/>
          <p:cNvSpPr>
            <a:spLocks noGrp="1"/>
          </p:cNvSpPr>
          <p:nvPr>
            <p:ph idx="1"/>
          </p:nvPr>
        </p:nvSpPr>
        <p:spPr/>
        <p:txBody>
          <a:bodyPr>
            <a:noAutofit/>
          </a:bodyPr>
          <a:lstStyle/>
          <a:p>
            <a:r>
              <a:rPr lang="tt-RU" sz="3200" dirty="0" smtClean="0"/>
              <a:t>Дания апа Шигап кызы Кайбыч мәктәбенең рус классында  7 ел белем алгач, 1954 елда Свия</a:t>
            </a:r>
            <a:r>
              <a:rPr lang="ru-RU" sz="3200" dirty="0" err="1" smtClean="0"/>
              <a:t>жск</a:t>
            </a:r>
            <a:r>
              <a:rPr lang="ru-RU" sz="3200" dirty="0" smtClean="0"/>
              <a:t> </a:t>
            </a:r>
            <a:r>
              <a:rPr lang="tt-RU" sz="3200" dirty="0" smtClean="0"/>
              <a:t>поселыгында укуын дәвам итеп, мастер исемен алып чыга. 1955 елның  25 июнь</a:t>
            </a:r>
            <a:r>
              <a:rPr lang="en-US" sz="3200" dirty="0" smtClean="0"/>
              <a:t> </a:t>
            </a:r>
            <a:r>
              <a:rPr lang="tt-RU" sz="3200" dirty="0" smtClean="0"/>
              <a:t>көнен бүгенгедәй  хәтерлим,- дип сузен дәвам итте Дания апа. </a:t>
            </a:r>
            <a:endParaRPr lang="ru-RU" sz="3200" dirty="0"/>
          </a:p>
        </p:txBody>
      </p:sp>
    </p:spTree>
    <p:extLst>
      <p:ext uri="{BB962C8B-B14F-4D97-AF65-F5344CB8AC3E}">
        <p14:creationId xmlns:p14="http://schemas.microsoft.com/office/powerpoint/2010/main" val="252649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 </a:t>
            </a:r>
            <a:r>
              <a:rPr lang="ru-RU" b="1" dirty="0" err="1"/>
              <a:t>Язмыш</a:t>
            </a:r>
            <a:r>
              <a:rPr lang="ru-RU" b="1" dirty="0"/>
              <a:t> </a:t>
            </a:r>
            <a:r>
              <a:rPr lang="ru-RU" b="1" dirty="0" err="1"/>
              <a:t>истәлекләре</a:t>
            </a:r>
            <a:endParaRPr lang="ru-RU" dirty="0"/>
          </a:p>
        </p:txBody>
      </p:sp>
      <p:sp>
        <p:nvSpPr>
          <p:cNvPr id="3" name="Объект 2"/>
          <p:cNvSpPr>
            <a:spLocks noGrp="1"/>
          </p:cNvSpPr>
          <p:nvPr>
            <p:ph idx="1"/>
          </p:nvPr>
        </p:nvSpPr>
        <p:spPr>
          <a:xfrm>
            <a:off x="1154954" y="2050869"/>
            <a:ext cx="8825659" cy="4637314"/>
          </a:xfrm>
        </p:spPr>
        <p:txBody>
          <a:bodyPr>
            <a:noAutofit/>
          </a:bodyPr>
          <a:lstStyle/>
          <a:p>
            <a:r>
              <a:rPr lang="tt-RU" sz="3200" dirty="0"/>
              <a:t>Бу еллар анын тормышын төптән узгәртә..Чөнки  ул чит авылга япа –ялгызы  лаборант булып эшкә  килә. Чирмешән халкы аны җылы мөнәсәбәттә каршы </a:t>
            </a:r>
            <a:r>
              <a:rPr lang="tt-RU" sz="3200" dirty="0" smtClean="0"/>
              <a:t>ала, </a:t>
            </a:r>
            <a:r>
              <a:rPr lang="tt-RU" sz="3200" dirty="0"/>
              <a:t>Дания апа исә һәркем белән дә уртак тел табып, уз эшенең остасы икәнен курсәтә. 1957 елда  узенең гомерлек ярын очратып, гөрләтеп туй итәләр</a:t>
            </a:r>
            <a:endParaRPr lang="ru-RU" sz="3200" dirty="0"/>
          </a:p>
          <a:p>
            <a:endParaRPr lang="ru-RU" sz="3200" dirty="0"/>
          </a:p>
        </p:txBody>
      </p:sp>
    </p:spTree>
    <p:extLst>
      <p:ext uri="{BB962C8B-B14F-4D97-AF65-F5344CB8AC3E}">
        <p14:creationId xmlns:p14="http://schemas.microsoft.com/office/powerpoint/2010/main" val="210992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1949689"/>
            <a:ext cx="3411064" cy="3048908"/>
          </a:xfrm>
        </p:spPr>
        <p:txBody>
          <a:bodyPr/>
          <a:lstStyle/>
          <a:p>
            <a:r>
              <a:rPr lang="tt-RU" b="1" i="1" dirty="0" smtClean="0">
                <a:solidFill>
                  <a:schemeClr val="tx1">
                    <a:lumMod val="95000"/>
                    <a:lumOff val="5000"/>
                  </a:schemeClr>
                </a:solidFill>
              </a:rPr>
              <a:t>Бәхетле мизгелләр...</a:t>
            </a:r>
            <a:endParaRPr lang="ru-RU" b="1" i="1" dirty="0">
              <a:solidFill>
                <a:schemeClr val="tx1">
                  <a:lumMod val="95000"/>
                  <a:lumOff val="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0825" y="2242335"/>
            <a:ext cx="5617028" cy="4206240"/>
          </a:xfrm>
        </p:spPr>
      </p:pic>
    </p:spTree>
    <p:extLst>
      <p:ext uri="{BB962C8B-B14F-4D97-AF65-F5344CB8AC3E}">
        <p14:creationId xmlns:p14="http://schemas.microsoft.com/office/powerpoint/2010/main" val="322490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 </a:t>
            </a:r>
            <a:r>
              <a:rPr lang="ru-RU" b="1" dirty="0" err="1"/>
              <a:t>Язмыш</a:t>
            </a:r>
            <a:r>
              <a:rPr lang="ru-RU" b="1" dirty="0"/>
              <a:t> </a:t>
            </a:r>
            <a:r>
              <a:rPr lang="ru-RU" b="1" dirty="0" err="1"/>
              <a:t>истәлекләре</a:t>
            </a:r>
            <a:endParaRPr lang="ru-RU" dirty="0"/>
          </a:p>
        </p:txBody>
      </p:sp>
      <p:sp>
        <p:nvSpPr>
          <p:cNvPr id="3" name="Объект 2"/>
          <p:cNvSpPr>
            <a:spLocks noGrp="1"/>
          </p:cNvSpPr>
          <p:nvPr>
            <p:ph idx="1"/>
          </p:nvPr>
        </p:nvSpPr>
        <p:spPr>
          <a:xfrm>
            <a:off x="1154954" y="2063931"/>
            <a:ext cx="8825659" cy="4637315"/>
          </a:xfrm>
        </p:spPr>
        <p:txBody>
          <a:bodyPr>
            <a:noAutofit/>
          </a:bodyPr>
          <a:lstStyle/>
          <a:p>
            <a:r>
              <a:rPr lang="tt-RU" sz="2800" dirty="0" smtClean="0"/>
              <a:t>Тормыш иптәшем белән бәхетле тормыш иттек, дурт бала устереп,  укытып, кеше булып яшәргә өйрәттек. Ләкин тормыш без дигәнчә генә бармый икән шул, көтмәгәндә  олы улыбыз Рафик безнең арабыздан мәңгегә китеп барды,- дип авыр сулап куйды Дания апа. Тик ул сынмый –сыгылмый, тормыштан тәм – ям</a:t>
            </a:r>
            <a:r>
              <a:rPr lang="ru-RU" sz="2800" dirty="0" smtClean="0"/>
              <a:t>ь</a:t>
            </a:r>
            <a:r>
              <a:rPr lang="tt-RU" sz="2800" dirty="0" smtClean="0"/>
              <a:t> алып яшәргә тырыша..Кул белән урак урып, көлтә бәйләдек, ындыр табагында эшләдек.Барсына да өлгерергә тырыша идек, дип өстәп куйды.</a:t>
            </a:r>
            <a:endParaRPr lang="ru-RU" sz="2800" dirty="0"/>
          </a:p>
        </p:txBody>
      </p:sp>
    </p:spTree>
    <p:extLst>
      <p:ext uri="{BB962C8B-B14F-4D97-AF65-F5344CB8AC3E}">
        <p14:creationId xmlns:p14="http://schemas.microsoft.com/office/powerpoint/2010/main" val="418128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b="1" dirty="0" smtClean="0"/>
              <a:t>Язмыш истәлекләре</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4" y="2103120"/>
            <a:ext cx="3087360" cy="444137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503" y="2103119"/>
            <a:ext cx="6910251" cy="4336870"/>
          </a:xfrm>
          <a:prstGeom prst="rect">
            <a:avLst/>
          </a:prstGeom>
        </p:spPr>
      </p:pic>
    </p:spTree>
    <p:extLst>
      <p:ext uri="{BB962C8B-B14F-4D97-AF65-F5344CB8AC3E}">
        <p14:creationId xmlns:p14="http://schemas.microsoft.com/office/powerpoint/2010/main" val="318688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56754"/>
            <a:ext cx="8761413" cy="1920240"/>
          </a:xfrm>
        </p:spPr>
        <p:txBody>
          <a:bodyPr/>
          <a:lstStyle/>
          <a:p>
            <a:r>
              <a:rPr lang="tt-RU" b="1" dirty="0" smtClean="0"/>
              <a:t/>
            </a:r>
            <a:br>
              <a:rPr lang="tt-RU" b="1" dirty="0" smtClean="0"/>
            </a:br>
            <a:r>
              <a:rPr lang="tt-RU" b="1" dirty="0" smtClean="0"/>
              <a:t>Балдай татлы мәхәббәт җимешләре белән </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414" y="2481943"/>
            <a:ext cx="4415246" cy="395804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659" y="2481942"/>
            <a:ext cx="4932315" cy="3958047"/>
          </a:xfrm>
          <a:prstGeom prst="rect">
            <a:avLst/>
          </a:prstGeom>
        </p:spPr>
      </p:pic>
    </p:spTree>
    <p:extLst>
      <p:ext uri="{BB962C8B-B14F-4D97-AF65-F5344CB8AC3E}">
        <p14:creationId xmlns:p14="http://schemas.microsoft.com/office/powerpoint/2010/main" val="310398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dirty="0" smtClean="0"/>
              <a:t>Бер күрешү – бер гомер...</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45" y="2329179"/>
            <a:ext cx="5625244" cy="417612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675" y="2207623"/>
            <a:ext cx="4591050" cy="4402184"/>
          </a:xfrm>
          <a:prstGeom prst="rect">
            <a:avLst/>
          </a:prstGeom>
        </p:spPr>
      </p:pic>
    </p:spTree>
    <p:extLst>
      <p:ext uri="{BB962C8B-B14F-4D97-AF65-F5344CB8AC3E}">
        <p14:creationId xmlns:p14="http://schemas.microsoft.com/office/powerpoint/2010/main" val="3554482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115</TotalTime>
  <Words>401</Words>
  <Application>Microsoft Office PowerPoint</Application>
  <PresentationFormat>Широкоэкранный</PresentationFormat>
  <Paragraphs>20</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Century Gothic</vt:lpstr>
      <vt:lpstr>Wingdings 3</vt:lpstr>
      <vt:lpstr>Совет директоров</vt:lpstr>
      <vt:lpstr>Минем гомер –моңлы җыр сыман....</vt:lpstr>
      <vt:lpstr>Шафигуллина Дания Шигап кызы. 1937 елының 3 июнь көнне Кайбыч районы Олы Кайбыч авылында дөньяга килгән.</vt:lpstr>
      <vt:lpstr>  Язмыш истәлекләре….</vt:lpstr>
      <vt:lpstr> Язмыш истәлекләре</vt:lpstr>
      <vt:lpstr>Бәхетле мизгелләр...</vt:lpstr>
      <vt:lpstr> Язмыш истәлекләре</vt:lpstr>
      <vt:lpstr>Язмыш истәлекләре</vt:lpstr>
      <vt:lpstr> Балдай татлы мәхәббәт җимешләре белән </vt:lpstr>
      <vt:lpstr>Бер күрешү – бер гомер...</vt:lpstr>
      <vt:lpstr>Яшьлек истәлекләре...</vt:lpstr>
      <vt:lpstr>     Яшьлеген сагынып яши Һәрбер адәм баласы. Беркем белми аңа ничек Кабат юллар табасы. Саташып та, адашып та Кайтып булмый яшьлеккә…</vt:lpstr>
      <vt:lpstr>Минем гомер – моңлы җыр сыман..</vt:lpstr>
      <vt:lpstr>Жылы оекбашлар, матур чәчәкләр, гөлләмәләр бәйләү Дания апанын яраткан шөгыле</vt:lpstr>
      <vt:lpstr>Минем гомер – моңлы җыр сыман...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Минем гомер –моңлы җыр сыман....</dc:title>
  <dc:creator>1</dc:creator>
  <cp:lastModifiedBy>1</cp:lastModifiedBy>
  <cp:revision>13</cp:revision>
  <dcterms:created xsi:type="dcterms:W3CDTF">2018-09-20T05:31:58Z</dcterms:created>
  <dcterms:modified xsi:type="dcterms:W3CDTF">2018-09-20T07:27:48Z</dcterms:modified>
</cp:coreProperties>
</file>